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3c6cd74a51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13c6cd74a51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3c6cd74a51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13c6cd74a51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3c6cd74a51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13c6cd74a51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3c6cd74a51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3c6cd74a51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13c6cd74a51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13c6cd74a51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13c6cd74a51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13c6cd74a51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13c6cd74a51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13c6cd74a51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3c6cd74a51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13c6cd74a51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13c6cd74a51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13c6cd74a51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3c6cd74a51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13c6cd74a51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3c6cd74a51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13c6cd74a51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png"/><Relationship Id="rId4" Type="http://schemas.openxmlformats.org/officeDocument/2006/relationships/image" Target="../media/image1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Relationship Id="rId4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Moving Sale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Furniture Available (July 24-July 31)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 Chairs $5 a piece or $15 for set</a:t>
            </a:r>
            <a:endParaRPr/>
          </a:p>
        </p:txBody>
      </p:sp>
      <p:pic>
        <p:nvPicPr>
          <p:cNvPr id="116" name="Google Shape;11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2866801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Dynex TV $10</a:t>
            </a:r>
            <a:endParaRPr/>
          </a:p>
        </p:txBody>
      </p:sp>
      <p:pic>
        <p:nvPicPr>
          <p:cNvPr id="122" name="Google Shape;12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5095916" cy="38209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92238" y="1568750"/>
            <a:ext cx="2582276" cy="19362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3"/>
          <p:cNvSpPr txBox="1"/>
          <p:nvPr>
            <p:ph type="title"/>
          </p:nvPr>
        </p:nvSpPr>
        <p:spPr>
          <a:xfrm>
            <a:off x="5692188" y="4055975"/>
            <a:ext cx="2582400" cy="61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Picture shows up with lines, but they disappear after a while.</a:t>
            </a:r>
            <a:endParaRPr sz="10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Bissell Vacuum: $25 </a:t>
            </a:r>
            <a:endParaRPr>
              <a:solidFill>
                <a:srgbClr val="FF0000"/>
              </a:solidFill>
            </a:endParaRPr>
          </a:p>
        </p:txBody>
      </p:sp>
      <p:pic>
        <p:nvPicPr>
          <p:cNvPr id="130" name="Google Shape;13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98" y="1078250"/>
            <a:ext cx="2957574" cy="3941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152400" y="445025"/>
            <a:ext cx="5886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Tall Table: $10</a:t>
            </a:r>
            <a:endParaRPr>
              <a:solidFill>
                <a:srgbClr val="FF0000"/>
              </a:solidFill>
            </a:endParaRPr>
          </a:p>
        </p:txBody>
      </p:sp>
      <p:pic>
        <p:nvPicPr>
          <p:cNvPr id="61" name="Google Shape;6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2866801" cy="382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71601" y="1170125"/>
            <a:ext cx="2866801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4"/>
          <p:cNvSpPr txBox="1"/>
          <p:nvPr>
            <p:ph type="title"/>
          </p:nvPr>
        </p:nvSpPr>
        <p:spPr>
          <a:xfrm>
            <a:off x="6467625" y="2344850"/>
            <a:ext cx="1913100" cy="4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Table has chip on the corner</a:t>
            </a:r>
            <a:endParaRPr sz="10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title"/>
          </p:nvPr>
        </p:nvSpPr>
        <p:spPr>
          <a:xfrm>
            <a:off x="252675" y="445025"/>
            <a:ext cx="4971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Coffee </a:t>
            </a:r>
            <a:r>
              <a:rPr lang="en"/>
              <a:t>Table: $5 </a:t>
            </a:r>
            <a:endParaRPr>
              <a:solidFill>
                <a:srgbClr val="FF0000"/>
              </a:solidFill>
            </a:endParaRPr>
          </a:p>
        </p:txBody>
      </p:sp>
      <p:pic>
        <p:nvPicPr>
          <p:cNvPr id="69" name="Google Shape;6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676" y="1184700"/>
            <a:ext cx="5096060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/>
          <p:nvPr>
            <p:ph type="title"/>
          </p:nvPr>
        </p:nvSpPr>
        <p:spPr>
          <a:xfrm>
            <a:off x="152400" y="445025"/>
            <a:ext cx="2866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Desk Lamp: $10</a:t>
            </a:r>
            <a:endParaRPr/>
          </a:p>
        </p:txBody>
      </p:sp>
      <p:pic>
        <p:nvPicPr>
          <p:cNvPr id="75" name="Google Shape;7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2866801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6"/>
          <p:cNvSpPr txBox="1"/>
          <p:nvPr>
            <p:ph type="title"/>
          </p:nvPr>
        </p:nvSpPr>
        <p:spPr>
          <a:xfrm>
            <a:off x="4860575" y="445025"/>
            <a:ext cx="4090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Floor </a:t>
            </a:r>
            <a:r>
              <a:rPr lang="en"/>
              <a:t>Lamp: $10 </a:t>
            </a:r>
            <a:endParaRPr>
              <a:solidFill>
                <a:srgbClr val="FF0000"/>
              </a:solidFill>
            </a:endParaRPr>
          </a:p>
        </p:txBody>
      </p:sp>
      <p:pic>
        <p:nvPicPr>
          <p:cNvPr id="77" name="Google Shape;7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60575" y="1055850"/>
            <a:ext cx="1641575" cy="4049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IKEA Desk: $20 </a:t>
            </a:r>
            <a:endParaRPr>
              <a:solidFill>
                <a:srgbClr val="FF0000"/>
              </a:solidFill>
            </a:endParaRPr>
          </a:p>
        </p:txBody>
      </p:sp>
      <p:pic>
        <p:nvPicPr>
          <p:cNvPr id="83" name="Google Shape;8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5096060" cy="382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860" y="1170125"/>
            <a:ext cx="3590740" cy="2692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Futon + Pillows $20 </a:t>
            </a:r>
            <a:endParaRPr>
              <a:solidFill>
                <a:srgbClr val="FF0000"/>
              </a:solidFill>
            </a:endParaRPr>
          </a:p>
        </p:txBody>
      </p:sp>
      <p:pic>
        <p:nvPicPr>
          <p:cNvPr id="90" name="Google Shape;9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5096060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Floor Rug: $20</a:t>
            </a:r>
            <a:endParaRPr/>
          </a:p>
        </p:txBody>
      </p:sp>
      <p:pic>
        <p:nvPicPr>
          <p:cNvPr id="96" name="Google Shape;9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70125"/>
            <a:ext cx="3233429" cy="3820977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9"/>
          <p:cNvSpPr txBox="1"/>
          <p:nvPr>
            <p:ph type="title"/>
          </p:nvPr>
        </p:nvSpPr>
        <p:spPr>
          <a:xfrm>
            <a:off x="3838900" y="2648700"/>
            <a:ext cx="1602300" cy="7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7ft x 5ft</a:t>
            </a:r>
            <a:endParaRPr sz="26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Floor Rug $15</a:t>
            </a:r>
            <a:endParaRPr/>
          </a:p>
        </p:txBody>
      </p:sp>
      <p:pic>
        <p:nvPicPr>
          <p:cNvPr id="103" name="Google Shape;10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2864772" cy="3820977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20"/>
          <p:cNvSpPr txBox="1"/>
          <p:nvPr>
            <p:ph type="title"/>
          </p:nvPr>
        </p:nvSpPr>
        <p:spPr>
          <a:xfrm>
            <a:off x="3838900" y="2648700"/>
            <a:ext cx="1602300" cy="7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6</a:t>
            </a:r>
            <a:r>
              <a:rPr lang="en" sz="2600"/>
              <a:t>ft x 4ft</a:t>
            </a:r>
            <a:endParaRPr sz="26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Computer Monitor $5</a:t>
            </a:r>
            <a:endParaRPr/>
          </a:p>
        </p:txBody>
      </p:sp>
      <p:pic>
        <p:nvPicPr>
          <p:cNvPr id="110" name="Google Shape;11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4556347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